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16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avril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239" y="2906332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when you were a child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2704" y="4038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Form the </a:t>
            </a:r>
            <a:r>
              <a:rPr lang="en-US" sz="2800" smtClean="0">
                <a:latin typeface="Kristen ITC" pitchFamily="66" charset="0"/>
              </a:rPr>
              <a:t>imparfait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2703" y="52578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Distinguish between </a:t>
            </a:r>
            <a:r>
              <a:rPr lang="en-US" sz="2800" dirty="0" err="1" smtClean="0">
                <a:latin typeface="Kristen ITC" pitchFamily="66" charset="0"/>
              </a:rPr>
              <a:t>imparfait</a:t>
            </a:r>
            <a:r>
              <a:rPr lang="en-US" sz="2800" dirty="0" smtClean="0">
                <a:latin typeface="Kristen ITC" pitchFamily="66" charset="0"/>
              </a:rPr>
              <a:t> and passé </a:t>
            </a:r>
            <a:r>
              <a:rPr lang="en-US" sz="2800" dirty="0" err="1" smtClean="0">
                <a:latin typeface="Kristen ITC" pitchFamily="66" charset="0"/>
              </a:rPr>
              <a:t>composé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31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106</cp:revision>
  <dcterms:created xsi:type="dcterms:W3CDTF">2011-09-14T23:22:57Z</dcterms:created>
  <dcterms:modified xsi:type="dcterms:W3CDTF">2013-04-16T18:23:25Z</dcterms:modified>
</cp:coreProperties>
</file>